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sldIdLst>
    <p:sldId id="263" r:id="rId6"/>
    <p:sldId id="256" r:id="rId7"/>
    <p:sldId id="257" r:id="rId8"/>
    <p:sldId id="259" r:id="rId9"/>
    <p:sldId id="258" r:id="rId10"/>
    <p:sldId id="261" r:id="rId11"/>
    <p:sldId id="260" r:id="rId12"/>
    <p:sldId id="262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97" d="100"/>
          <a:sy n="97" d="100"/>
        </p:scale>
        <p:origin x="96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nrik Holmberg" userId="76569114-f45c-4636-b718-05c924cf3983" providerId="ADAL" clId="{B1721A83-2216-4871-BED4-1375A3683527}"/>
    <pc:docChg chg="custSel addSld modSld">
      <pc:chgData name="Henrik Holmberg" userId="76569114-f45c-4636-b718-05c924cf3983" providerId="ADAL" clId="{B1721A83-2216-4871-BED4-1375A3683527}" dt="2023-08-21T11:15:47.968" v="15" actId="22"/>
      <pc:docMkLst>
        <pc:docMk/>
      </pc:docMkLst>
      <pc:sldChg chg="addSp delSp new mod">
        <pc:chgData name="Henrik Holmberg" userId="76569114-f45c-4636-b718-05c924cf3983" providerId="ADAL" clId="{B1721A83-2216-4871-BED4-1375A3683527}" dt="2023-08-14T16:14:21.651" v="3" actId="22"/>
        <pc:sldMkLst>
          <pc:docMk/>
          <pc:sldMk cId="13975505" sldId="278"/>
        </pc:sldMkLst>
        <pc:spChg chg="del">
          <ac:chgData name="Henrik Holmberg" userId="76569114-f45c-4636-b718-05c924cf3983" providerId="ADAL" clId="{B1721A83-2216-4871-BED4-1375A3683527}" dt="2023-08-14T16:14:08.061" v="1" actId="478"/>
          <ac:spMkLst>
            <pc:docMk/>
            <pc:sldMk cId="13975505" sldId="278"/>
            <ac:spMk id="2" creationId="{B5BAB6E6-3A4C-3562-DBA5-7E4C52BAC8FB}"/>
          </ac:spMkLst>
        </pc:spChg>
        <pc:spChg chg="del">
          <ac:chgData name="Henrik Holmberg" userId="76569114-f45c-4636-b718-05c924cf3983" providerId="ADAL" clId="{B1721A83-2216-4871-BED4-1375A3683527}" dt="2023-08-14T16:14:10.695" v="2" actId="478"/>
          <ac:spMkLst>
            <pc:docMk/>
            <pc:sldMk cId="13975505" sldId="278"/>
            <ac:spMk id="3" creationId="{6BBE1ACB-88A3-38AD-BD8D-93FA490831B6}"/>
          </ac:spMkLst>
        </pc:spChg>
        <pc:picChg chg="add">
          <ac:chgData name="Henrik Holmberg" userId="76569114-f45c-4636-b718-05c924cf3983" providerId="ADAL" clId="{B1721A83-2216-4871-BED4-1375A3683527}" dt="2023-08-14T16:14:21.651" v="3" actId="22"/>
          <ac:picMkLst>
            <pc:docMk/>
            <pc:sldMk cId="13975505" sldId="278"/>
            <ac:picMk id="5" creationId="{0D172C28-C696-0531-22A3-63A18D1B933A}"/>
          </ac:picMkLst>
        </pc:picChg>
      </pc:sldChg>
      <pc:sldChg chg="addSp delSp new mod">
        <pc:chgData name="Henrik Holmberg" userId="76569114-f45c-4636-b718-05c924cf3983" providerId="ADAL" clId="{B1721A83-2216-4871-BED4-1375A3683527}" dt="2023-08-14T16:14:47.346" v="7" actId="22"/>
        <pc:sldMkLst>
          <pc:docMk/>
          <pc:sldMk cId="2412598620" sldId="279"/>
        </pc:sldMkLst>
        <pc:spChg chg="del">
          <ac:chgData name="Henrik Holmberg" userId="76569114-f45c-4636-b718-05c924cf3983" providerId="ADAL" clId="{B1721A83-2216-4871-BED4-1375A3683527}" dt="2023-08-14T16:14:46.372" v="6" actId="478"/>
          <ac:spMkLst>
            <pc:docMk/>
            <pc:sldMk cId="2412598620" sldId="279"/>
            <ac:spMk id="2" creationId="{07153D67-82A6-E8DF-F64F-C85698168FD0}"/>
          </ac:spMkLst>
        </pc:spChg>
        <pc:spChg chg="del">
          <ac:chgData name="Henrik Holmberg" userId="76569114-f45c-4636-b718-05c924cf3983" providerId="ADAL" clId="{B1721A83-2216-4871-BED4-1375A3683527}" dt="2023-08-14T16:14:45.611" v="5" actId="478"/>
          <ac:spMkLst>
            <pc:docMk/>
            <pc:sldMk cId="2412598620" sldId="279"/>
            <ac:spMk id="3" creationId="{27579E78-1E66-D7DC-CE19-EE5E35A01002}"/>
          </ac:spMkLst>
        </pc:spChg>
        <pc:picChg chg="add">
          <ac:chgData name="Henrik Holmberg" userId="76569114-f45c-4636-b718-05c924cf3983" providerId="ADAL" clId="{B1721A83-2216-4871-BED4-1375A3683527}" dt="2023-08-14T16:14:47.346" v="7" actId="22"/>
          <ac:picMkLst>
            <pc:docMk/>
            <pc:sldMk cId="2412598620" sldId="279"/>
            <ac:picMk id="5" creationId="{D999CE92-BB7A-3708-479E-55CDFE4DCD0C}"/>
          </ac:picMkLst>
        </pc:picChg>
      </pc:sldChg>
      <pc:sldChg chg="addSp delSp new mod">
        <pc:chgData name="Henrik Holmberg" userId="76569114-f45c-4636-b718-05c924cf3983" providerId="ADAL" clId="{B1721A83-2216-4871-BED4-1375A3683527}" dt="2023-08-17T07:32:35.309" v="11" actId="22"/>
        <pc:sldMkLst>
          <pc:docMk/>
          <pc:sldMk cId="1048531967" sldId="280"/>
        </pc:sldMkLst>
        <pc:spChg chg="del">
          <ac:chgData name="Henrik Holmberg" userId="76569114-f45c-4636-b718-05c924cf3983" providerId="ADAL" clId="{B1721A83-2216-4871-BED4-1375A3683527}" dt="2023-08-17T07:32:34.355" v="10" actId="478"/>
          <ac:spMkLst>
            <pc:docMk/>
            <pc:sldMk cId="1048531967" sldId="280"/>
            <ac:spMk id="2" creationId="{16735C25-77CC-F5EF-129D-AC4CC3E3DF31}"/>
          </ac:spMkLst>
        </pc:spChg>
        <pc:spChg chg="del">
          <ac:chgData name="Henrik Holmberg" userId="76569114-f45c-4636-b718-05c924cf3983" providerId="ADAL" clId="{B1721A83-2216-4871-BED4-1375A3683527}" dt="2023-08-17T07:32:33.291" v="9" actId="478"/>
          <ac:spMkLst>
            <pc:docMk/>
            <pc:sldMk cId="1048531967" sldId="280"/>
            <ac:spMk id="3" creationId="{ACEB9080-F077-C924-3840-697757AE5C3F}"/>
          </ac:spMkLst>
        </pc:spChg>
        <pc:picChg chg="add">
          <ac:chgData name="Henrik Holmberg" userId="76569114-f45c-4636-b718-05c924cf3983" providerId="ADAL" clId="{B1721A83-2216-4871-BED4-1375A3683527}" dt="2023-08-17T07:32:35.309" v="11" actId="22"/>
          <ac:picMkLst>
            <pc:docMk/>
            <pc:sldMk cId="1048531967" sldId="280"/>
            <ac:picMk id="5" creationId="{C0F30020-EC14-3B89-3171-B347E8E8822C}"/>
          </ac:picMkLst>
        </pc:picChg>
      </pc:sldChg>
      <pc:sldChg chg="addSp delSp new mod">
        <pc:chgData name="Henrik Holmberg" userId="76569114-f45c-4636-b718-05c924cf3983" providerId="ADAL" clId="{B1721A83-2216-4871-BED4-1375A3683527}" dt="2023-08-21T11:15:47.968" v="15" actId="22"/>
        <pc:sldMkLst>
          <pc:docMk/>
          <pc:sldMk cId="338471902" sldId="281"/>
        </pc:sldMkLst>
        <pc:spChg chg="del">
          <ac:chgData name="Henrik Holmberg" userId="76569114-f45c-4636-b718-05c924cf3983" providerId="ADAL" clId="{B1721A83-2216-4871-BED4-1375A3683527}" dt="2023-08-21T11:15:47.064" v="14" actId="478"/>
          <ac:spMkLst>
            <pc:docMk/>
            <pc:sldMk cId="338471902" sldId="281"/>
            <ac:spMk id="2" creationId="{C1446E05-4CE6-AB5B-CC19-849AA16C58FF}"/>
          </ac:spMkLst>
        </pc:spChg>
        <pc:spChg chg="del">
          <ac:chgData name="Henrik Holmberg" userId="76569114-f45c-4636-b718-05c924cf3983" providerId="ADAL" clId="{B1721A83-2216-4871-BED4-1375A3683527}" dt="2023-08-21T11:15:46.136" v="13" actId="478"/>
          <ac:spMkLst>
            <pc:docMk/>
            <pc:sldMk cId="338471902" sldId="281"/>
            <ac:spMk id="3" creationId="{FF6E92AC-F10A-3F9E-9999-93DEFD94F420}"/>
          </ac:spMkLst>
        </pc:spChg>
        <pc:picChg chg="add">
          <ac:chgData name="Henrik Holmberg" userId="76569114-f45c-4636-b718-05c924cf3983" providerId="ADAL" clId="{B1721A83-2216-4871-BED4-1375A3683527}" dt="2023-08-21T11:15:47.968" v="15" actId="22"/>
          <ac:picMkLst>
            <pc:docMk/>
            <pc:sldMk cId="338471902" sldId="281"/>
            <ac:picMk id="5" creationId="{46A83097-2C78-172C-B592-7F97F689FC77}"/>
          </ac:picMkLst>
        </pc:picChg>
      </pc:sldChg>
    </pc:docChg>
  </pc:docChgLst>
  <pc:docChgLst>
    <pc:chgData name="Henrik Holmberg" userId="76569114-f45c-4636-b718-05c924cf3983" providerId="ADAL" clId="{D90654DA-56B7-44E2-98EC-1F671DD31123}"/>
    <pc:docChg chg="undo custSel addSld delSld modSld">
      <pc:chgData name="Henrik Holmberg" userId="76569114-f45c-4636-b718-05c924cf3983" providerId="ADAL" clId="{D90654DA-56B7-44E2-98EC-1F671DD31123}" dt="2023-06-27T21:35:56.474" v="118" actId="1076"/>
      <pc:docMkLst>
        <pc:docMk/>
      </pc:docMkLst>
      <pc:sldChg chg="modSp mod">
        <pc:chgData name="Henrik Holmberg" userId="76569114-f45c-4636-b718-05c924cf3983" providerId="ADAL" clId="{D90654DA-56B7-44E2-98EC-1F671DD31123}" dt="2023-06-21T06:47:07.089" v="1" actId="14100"/>
        <pc:sldMkLst>
          <pc:docMk/>
          <pc:sldMk cId="886973778" sldId="257"/>
        </pc:sldMkLst>
        <pc:picChg chg="mod">
          <ac:chgData name="Henrik Holmberg" userId="76569114-f45c-4636-b718-05c924cf3983" providerId="ADAL" clId="{D90654DA-56B7-44E2-98EC-1F671DD31123}" dt="2023-06-21T06:47:07.089" v="1" actId="14100"/>
          <ac:picMkLst>
            <pc:docMk/>
            <pc:sldMk cId="886973778" sldId="257"/>
            <ac:picMk id="5" creationId="{75671BEB-A354-139A-AA99-27CE5C4E7F03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1T07:23:20.681" v="5" actId="22"/>
        <pc:sldMkLst>
          <pc:docMk/>
          <pc:sldMk cId="1160798464" sldId="258"/>
        </pc:sldMkLst>
        <pc:spChg chg="del">
          <ac:chgData name="Henrik Holmberg" userId="76569114-f45c-4636-b718-05c924cf3983" providerId="ADAL" clId="{D90654DA-56B7-44E2-98EC-1F671DD31123}" dt="2023-06-21T07:23:19.579" v="4" actId="478"/>
          <ac:spMkLst>
            <pc:docMk/>
            <pc:sldMk cId="1160798464" sldId="258"/>
            <ac:spMk id="2" creationId="{EB43C820-E6D9-0A20-1DC2-A159EECF8D43}"/>
          </ac:spMkLst>
        </pc:spChg>
        <pc:spChg chg="del">
          <ac:chgData name="Henrik Holmberg" userId="76569114-f45c-4636-b718-05c924cf3983" providerId="ADAL" clId="{D90654DA-56B7-44E2-98EC-1F671DD31123}" dt="2023-06-21T07:23:18.355" v="3" actId="478"/>
          <ac:spMkLst>
            <pc:docMk/>
            <pc:sldMk cId="1160798464" sldId="258"/>
            <ac:spMk id="3" creationId="{9DE000C9-24B2-4D6D-5DAE-4FCA45FACF8D}"/>
          </ac:spMkLst>
        </pc:spChg>
        <pc:picChg chg="add">
          <ac:chgData name="Henrik Holmberg" userId="76569114-f45c-4636-b718-05c924cf3983" providerId="ADAL" clId="{D90654DA-56B7-44E2-98EC-1F671DD31123}" dt="2023-06-21T07:23:20.681" v="5" actId="22"/>
          <ac:picMkLst>
            <pc:docMk/>
            <pc:sldMk cId="1160798464" sldId="258"/>
            <ac:picMk id="5" creationId="{39425A95-2BC6-F6F5-41A4-8EC33FE4D6D6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1T07:24:07.562" v="9" actId="22"/>
        <pc:sldMkLst>
          <pc:docMk/>
          <pc:sldMk cId="1804935994" sldId="259"/>
        </pc:sldMkLst>
        <pc:spChg chg="del">
          <ac:chgData name="Henrik Holmberg" userId="76569114-f45c-4636-b718-05c924cf3983" providerId="ADAL" clId="{D90654DA-56B7-44E2-98EC-1F671DD31123}" dt="2023-06-21T07:24:06.465" v="8" actId="478"/>
          <ac:spMkLst>
            <pc:docMk/>
            <pc:sldMk cId="1804935994" sldId="259"/>
            <ac:spMk id="2" creationId="{576565A4-396D-FC47-E00F-4617CBD9AE26}"/>
          </ac:spMkLst>
        </pc:spChg>
        <pc:spChg chg="del">
          <ac:chgData name="Henrik Holmberg" userId="76569114-f45c-4636-b718-05c924cf3983" providerId="ADAL" clId="{D90654DA-56B7-44E2-98EC-1F671DD31123}" dt="2023-06-21T07:24:05.458" v="7" actId="478"/>
          <ac:spMkLst>
            <pc:docMk/>
            <pc:sldMk cId="1804935994" sldId="259"/>
            <ac:spMk id="3" creationId="{1D378FFF-F2B7-4B87-5138-5DDD6E877AE9}"/>
          </ac:spMkLst>
        </pc:spChg>
        <pc:picChg chg="add">
          <ac:chgData name="Henrik Holmberg" userId="76569114-f45c-4636-b718-05c924cf3983" providerId="ADAL" clId="{D90654DA-56B7-44E2-98EC-1F671DD31123}" dt="2023-06-21T07:24:07.562" v="9" actId="22"/>
          <ac:picMkLst>
            <pc:docMk/>
            <pc:sldMk cId="1804935994" sldId="259"/>
            <ac:picMk id="5" creationId="{0CA0FED0-5AEE-D54C-A317-D4F03D97E60E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2T07:05:37.819" v="13" actId="22"/>
        <pc:sldMkLst>
          <pc:docMk/>
          <pc:sldMk cId="3488090233" sldId="260"/>
        </pc:sldMkLst>
        <pc:spChg chg="del">
          <ac:chgData name="Henrik Holmberg" userId="76569114-f45c-4636-b718-05c924cf3983" providerId="ADAL" clId="{D90654DA-56B7-44E2-98EC-1F671DD31123}" dt="2023-06-22T07:05:36.467" v="12" actId="478"/>
          <ac:spMkLst>
            <pc:docMk/>
            <pc:sldMk cId="3488090233" sldId="260"/>
            <ac:spMk id="2" creationId="{5B9E633E-9273-D314-69F2-234E30B106C7}"/>
          </ac:spMkLst>
        </pc:spChg>
        <pc:spChg chg="del">
          <ac:chgData name="Henrik Holmberg" userId="76569114-f45c-4636-b718-05c924cf3983" providerId="ADAL" clId="{D90654DA-56B7-44E2-98EC-1F671DD31123}" dt="2023-06-22T07:05:35.298" v="11" actId="478"/>
          <ac:spMkLst>
            <pc:docMk/>
            <pc:sldMk cId="3488090233" sldId="260"/>
            <ac:spMk id="3" creationId="{4525A695-F1CE-07DD-5543-89035D0B51A3}"/>
          </ac:spMkLst>
        </pc:spChg>
        <pc:picChg chg="add">
          <ac:chgData name="Henrik Holmberg" userId="76569114-f45c-4636-b718-05c924cf3983" providerId="ADAL" clId="{D90654DA-56B7-44E2-98EC-1F671DD31123}" dt="2023-06-22T07:05:37.819" v="13" actId="22"/>
          <ac:picMkLst>
            <pc:docMk/>
            <pc:sldMk cId="3488090233" sldId="260"/>
            <ac:picMk id="5" creationId="{9D5DBD16-B2D0-EE1D-1E13-10E5F6C90311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2T07:06:26.562" v="17" actId="22"/>
        <pc:sldMkLst>
          <pc:docMk/>
          <pc:sldMk cId="268988091" sldId="261"/>
        </pc:sldMkLst>
        <pc:spChg chg="del">
          <ac:chgData name="Henrik Holmberg" userId="76569114-f45c-4636-b718-05c924cf3983" providerId="ADAL" clId="{D90654DA-56B7-44E2-98EC-1F671DD31123}" dt="2023-06-22T07:06:25.554" v="16" actId="478"/>
          <ac:spMkLst>
            <pc:docMk/>
            <pc:sldMk cId="268988091" sldId="261"/>
            <ac:spMk id="2" creationId="{D4148FCE-6313-2965-761C-5DF540A088A7}"/>
          </ac:spMkLst>
        </pc:spChg>
        <pc:spChg chg="del">
          <ac:chgData name="Henrik Holmberg" userId="76569114-f45c-4636-b718-05c924cf3983" providerId="ADAL" clId="{D90654DA-56B7-44E2-98EC-1F671DD31123}" dt="2023-06-22T07:06:24.601" v="15" actId="478"/>
          <ac:spMkLst>
            <pc:docMk/>
            <pc:sldMk cId="268988091" sldId="261"/>
            <ac:spMk id="3" creationId="{E0834DBA-F0F3-F46B-ED67-6F9EBC77DEA8}"/>
          </ac:spMkLst>
        </pc:spChg>
        <pc:picChg chg="add">
          <ac:chgData name="Henrik Holmberg" userId="76569114-f45c-4636-b718-05c924cf3983" providerId="ADAL" clId="{D90654DA-56B7-44E2-98EC-1F671DD31123}" dt="2023-06-22T07:06:26.562" v="17" actId="22"/>
          <ac:picMkLst>
            <pc:docMk/>
            <pc:sldMk cId="268988091" sldId="261"/>
            <ac:picMk id="5" creationId="{169F9373-44C1-DFED-923B-486C0D152B0C}"/>
          </ac:picMkLst>
        </pc:picChg>
      </pc:sldChg>
      <pc:sldChg chg="addSp delSp modSp new mod">
        <pc:chgData name="Henrik Holmberg" userId="76569114-f45c-4636-b718-05c924cf3983" providerId="ADAL" clId="{D90654DA-56B7-44E2-98EC-1F671DD31123}" dt="2023-06-22T09:37:56.526" v="23" actId="1076"/>
        <pc:sldMkLst>
          <pc:docMk/>
          <pc:sldMk cId="999481136" sldId="262"/>
        </pc:sldMkLst>
        <pc:spChg chg="del">
          <ac:chgData name="Henrik Holmberg" userId="76569114-f45c-4636-b718-05c924cf3983" providerId="ADAL" clId="{D90654DA-56B7-44E2-98EC-1F671DD31123}" dt="2023-06-22T09:37:51.130" v="20" actId="478"/>
          <ac:spMkLst>
            <pc:docMk/>
            <pc:sldMk cId="999481136" sldId="262"/>
            <ac:spMk id="2" creationId="{8F3BD839-AAEB-54E4-931E-E6952C231FCF}"/>
          </ac:spMkLst>
        </pc:spChg>
        <pc:spChg chg="del">
          <ac:chgData name="Henrik Holmberg" userId="76569114-f45c-4636-b718-05c924cf3983" providerId="ADAL" clId="{D90654DA-56B7-44E2-98EC-1F671DD31123}" dt="2023-06-22T09:37:50.145" v="19" actId="478"/>
          <ac:spMkLst>
            <pc:docMk/>
            <pc:sldMk cId="999481136" sldId="262"/>
            <ac:spMk id="3" creationId="{FB689B89-A20D-DEF1-3DF8-3A34F380DD14}"/>
          </ac:spMkLst>
        </pc:spChg>
        <pc:picChg chg="add mod">
          <ac:chgData name="Henrik Holmberg" userId="76569114-f45c-4636-b718-05c924cf3983" providerId="ADAL" clId="{D90654DA-56B7-44E2-98EC-1F671DD31123}" dt="2023-06-22T09:37:56.526" v="23" actId="1076"/>
          <ac:picMkLst>
            <pc:docMk/>
            <pc:sldMk cId="999481136" sldId="262"/>
            <ac:picMk id="5" creationId="{4949DDF1-AB04-198C-242F-317026CCC4D0}"/>
          </ac:picMkLst>
        </pc:picChg>
      </pc:sldChg>
      <pc:sldChg chg="addSp delSp modSp new mod">
        <pc:chgData name="Henrik Holmberg" userId="76569114-f45c-4636-b718-05c924cf3983" providerId="ADAL" clId="{D90654DA-56B7-44E2-98EC-1F671DD31123}" dt="2023-06-27T08:13:37.242" v="113" actId="1076"/>
        <pc:sldMkLst>
          <pc:docMk/>
          <pc:sldMk cId="4102683986" sldId="263"/>
        </pc:sldMkLst>
        <pc:spChg chg="del">
          <ac:chgData name="Henrik Holmberg" userId="76569114-f45c-4636-b718-05c924cf3983" providerId="ADAL" clId="{D90654DA-56B7-44E2-98EC-1F671DD31123}" dt="2023-06-22T11:51:22.665" v="25" actId="478"/>
          <ac:spMkLst>
            <pc:docMk/>
            <pc:sldMk cId="4102683986" sldId="263"/>
            <ac:spMk id="2" creationId="{CE571BA6-BCA8-3D74-1244-5F8274BF05E8}"/>
          </ac:spMkLst>
        </pc:spChg>
        <pc:spChg chg="add mod">
          <ac:chgData name="Henrik Holmberg" userId="76569114-f45c-4636-b718-05c924cf3983" providerId="ADAL" clId="{D90654DA-56B7-44E2-98EC-1F671DD31123}" dt="2023-06-27T08:13:37.242" v="113" actId="1076"/>
          <ac:spMkLst>
            <pc:docMk/>
            <pc:sldMk cId="4102683986" sldId="263"/>
            <ac:spMk id="2" creationId="{E59016F6-2654-57CB-5030-5B8F19E8569D}"/>
          </ac:spMkLst>
        </pc:spChg>
        <pc:spChg chg="del">
          <ac:chgData name="Henrik Holmberg" userId="76569114-f45c-4636-b718-05c924cf3983" providerId="ADAL" clId="{D90654DA-56B7-44E2-98EC-1F671DD31123}" dt="2023-06-22T11:51:24.225" v="26" actId="478"/>
          <ac:spMkLst>
            <pc:docMk/>
            <pc:sldMk cId="4102683986" sldId="263"/>
            <ac:spMk id="3" creationId="{3FC71F93-4287-3B09-3026-D86804724E47}"/>
          </ac:spMkLst>
        </pc:spChg>
        <pc:picChg chg="add mod">
          <ac:chgData name="Henrik Holmberg" userId="76569114-f45c-4636-b718-05c924cf3983" providerId="ADAL" clId="{D90654DA-56B7-44E2-98EC-1F671DD31123}" dt="2023-06-22T11:52:34.626" v="41" actId="1076"/>
          <ac:picMkLst>
            <pc:docMk/>
            <pc:sldMk cId="4102683986" sldId="263"/>
            <ac:picMk id="5" creationId="{666F006D-7F16-8D07-69B7-6674EB46928D}"/>
          </ac:picMkLst>
        </pc:picChg>
        <pc:picChg chg="add mod">
          <ac:chgData name="Henrik Holmberg" userId="76569114-f45c-4636-b718-05c924cf3983" providerId="ADAL" clId="{D90654DA-56B7-44E2-98EC-1F671DD31123}" dt="2023-06-22T11:52:05.652" v="32" actId="1076"/>
          <ac:picMkLst>
            <pc:docMk/>
            <pc:sldMk cId="4102683986" sldId="263"/>
            <ac:picMk id="7" creationId="{C752A567-0DE8-09CB-8F6D-E0D81140075B}"/>
          </ac:picMkLst>
        </pc:picChg>
        <pc:picChg chg="add mod">
          <ac:chgData name="Henrik Holmberg" userId="76569114-f45c-4636-b718-05c924cf3983" providerId="ADAL" clId="{D90654DA-56B7-44E2-98EC-1F671DD31123}" dt="2023-06-22T11:52:55.456" v="43" actId="14100"/>
          <ac:picMkLst>
            <pc:docMk/>
            <pc:sldMk cId="4102683986" sldId="263"/>
            <ac:picMk id="9" creationId="{CDD46A61-C715-C9C4-7C60-E603875A214A}"/>
          </ac:picMkLst>
        </pc:picChg>
      </pc:sldChg>
      <pc:sldChg chg="addSp delSp modSp new mod">
        <pc:chgData name="Henrik Holmberg" userId="76569114-f45c-4636-b718-05c924cf3983" providerId="ADAL" clId="{D90654DA-56B7-44E2-98EC-1F671DD31123}" dt="2023-06-22T12:01:35.517" v="49" actId="1076"/>
        <pc:sldMkLst>
          <pc:docMk/>
          <pc:sldMk cId="762947442" sldId="264"/>
        </pc:sldMkLst>
        <pc:spChg chg="del">
          <ac:chgData name="Henrik Holmberg" userId="76569114-f45c-4636-b718-05c924cf3983" providerId="ADAL" clId="{D90654DA-56B7-44E2-98EC-1F671DD31123}" dt="2023-06-22T12:01:31.015" v="46" actId="478"/>
          <ac:spMkLst>
            <pc:docMk/>
            <pc:sldMk cId="762947442" sldId="264"/>
            <ac:spMk id="2" creationId="{87605D3F-DC19-0E92-C81A-80EF3A65172B}"/>
          </ac:spMkLst>
        </pc:spChg>
        <pc:spChg chg="del">
          <ac:chgData name="Henrik Holmberg" userId="76569114-f45c-4636-b718-05c924cf3983" providerId="ADAL" clId="{D90654DA-56B7-44E2-98EC-1F671DD31123}" dt="2023-06-22T12:01:30.286" v="45" actId="478"/>
          <ac:spMkLst>
            <pc:docMk/>
            <pc:sldMk cId="762947442" sldId="264"/>
            <ac:spMk id="3" creationId="{AE230C50-CFC7-D2E2-7565-0F6B5ECC91B2}"/>
          </ac:spMkLst>
        </pc:spChg>
        <pc:picChg chg="add mod">
          <ac:chgData name="Henrik Holmberg" userId="76569114-f45c-4636-b718-05c924cf3983" providerId="ADAL" clId="{D90654DA-56B7-44E2-98EC-1F671DD31123}" dt="2023-06-22T12:01:35.517" v="49" actId="1076"/>
          <ac:picMkLst>
            <pc:docMk/>
            <pc:sldMk cId="762947442" sldId="264"/>
            <ac:picMk id="5" creationId="{2FFF1061-B656-FA39-6EAB-ADA2D67C5E30}"/>
          </ac:picMkLst>
        </pc:picChg>
      </pc:sldChg>
      <pc:sldChg chg="addSp delSp modSp new del mod">
        <pc:chgData name="Henrik Holmberg" userId="76569114-f45c-4636-b718-05c924cf3983" providerId="ADAL" clId="{D90654DA-56B7-44E2-98EC-1F671DD31123}" dt="2023-06-22T12:30:26.498" v="56" actId="47"/>
        <pc:sldMkLst>
          <pc:docMk/>
          <pc:sldMk cId="2266809332" sldId="265"/>
        </pc:sldMkLst>
        <pc:spChg chg="del">
          <ac:chgData name="Henrik Holmberg" userId="76569114-f45c-4636-b718-05c924cf3983" providerId="ADAL" clId="{D90654DA-56B7-44E2-98EC-1F671DD31123}" dt="2023-06-22T12:29:51.420" v="52" actId="478"/>
          <ac:spMkLst>
            <pc:docMk/>
            <pc:sldMk cId="2266809332" sldId="265"/>
            <ac:spMk id="2" creationId="{6AF52587-8DED-3939-C645-E4A5065310E1}"/>
          </ac:spMkLst>
        </pc:spChg>
        <pc:spChg chg="del">
          <ac:chgData name="Henrik Holmberg" userId="76569114-f45c-4636-b718-05c924cf3983" providerId="ADAL" clId="{D90654DA-56B7-44E2-98EC-1F671DD31123}" dt="2023-06-22T12:29:50.604" v="51" actId="478"/>
          <ac:spMkLst>
            <pc:docMk/>
            <pc:sldMk cId="2266809332" sldId="265"/>
            <ac:spMk id="3" creationId="{24EED345-D346-F2CA-9D76-91C556794301}"/>
          </ac:spMkLst>
        </pc:spChg>
        <pc:picChg chg="add mod">
          <ac:chgData name="Henrik Holmberg" userId="76569114-f45c-4636-b718-05c924cf3983" providerId="ADAL" clId="{D90654DA-56B7-44E2-98EC-1F671DD31123}" dt="2023-06-22T12:29:56.460" v="55" actId="1076"/>
          <ac:picMkLst>
            <pc:docMk/>
            <pc:sldMk cId="2266809332" sldId="265"/>
            <ac:picMk id="5" creationId="{375466D4-D0C7-8EA7-1006-0248C63EAD9D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2T12:30:32.303" v="60" actId="22"/>
        <pc:sldMkLst>
          <pc:docMk/>
          <pc:sldMk cId="3373344467" sldId="265"/>
        </pc:sldMkLst>
        <pc:spChg chg="del">
          <ac:chgData name="Henrik Holmberg" userId="76569114-f45c-4636-b718-05c924cf3983" providerId="ADAL" clId="{D90654DA-56B7-44E2-98EC-1F671DD31123}" dt="2023-06-22T12:30:31.355" v="59" actId="478"/>
          <ac:spMkLst>
            <pc:docMk/>
            <pc:sldMk cId="3373344467" sldId="265"/>
            <ac:spMk id="2" creationId="{2EF3F674-6062-CB58-736B-15822B48DC31}"/>
          </ac:spMkLst>
        </pc:spChg>
        <pc:spChg chg="del">
          <ac:chgData name="Henrik Holmberg" userId="76569114-f45c-4636-b718-05c924cf3983" providerId="ADAL" clId="{D90654DA-56B7-44E2-98EC-1F671DD31123}" dt="2023-06-22T12:30:30.107" v="58" actId="478"/>
          <ac:spMkLst>
            <pc:docMk/>
            <pc:sldMk cId="3373344467" sldId="265"/>
            <ac:spMk id="3" creationId="{E824921B-D06F-D9F3-CCC2-B370522221CA}"/>
          </ac:spMkLst>
        </pc:spChg>
        <pc:picChg chg="add">
          <ac:chgData name="Henrik Holmberg" userId="76569114-f45c-4636-b718-05c924cf3983" providerId="ADAL" clId="{D90654DA-56B7-44E2-98EC-1F671DD31123}" dt="2023-06-22T12:30:32.303" v="60" actId="22"/>
          <ac:picMkLst>
            <pc:docMk/>
            <pc:sldMk cId="3373344467" sldId="265"/>
            <ac:picMk id="5" creationId="{069CBB33-25C7-5034-8357-462011CA330E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2T12:35:58.189" v="64" actId="22"/>
        <pc:sldMkLst>
          <pc:docMk/>
          <pc:sldMk cId="703607203" sldId="266"/>
        </pc:sldMkLst>
        <pc:spChg chg="del">
          <ac:chgData name="Henrik Holmberg" userId="76569114-f45c-4636-b718-05c924cf3983" providerId="ADAL" clId="{D90654DA-56B7-44E2-98EC-1F671DD31123}" dt="2023-06-22T12:35:57.242" v="63" actId="478"/>
          <ac:spMkLst>
            <pc:docMk/>
            <pc:sldMk cId="703607203" sldId="266"/>
            <ac:spMk id="2" creationId="{0884E4AB-C8E3-40B7-4E60-467DBAA98477}"/>
          </ac:spMkLst>
        </pc:spChg>
        <pc:spChg chg="del">
          <ac:chgData name="Henrik Holmberg" userId="76569114-f45c-4636-b718-05c924cf3983" providerId="ADAL" clId="{D90654DA-56B7-44E2-98EC-1F671DD31123}" dt="2023-06-22T12:35:55.978" v="62" actId="478"/>
          <ac:spMkLst>
            <pc:docMk/>
            <pc:sldMk cId="703607203" sldId="266"/>
            <ac:spMk id="3" creationId="{AD5E1E8C-01FE-AB01-5219-B6DA48CC2C1F}"/>
          </ac:spMkLst>
        </pc:spChg>
        <pc:picChg chg="add">
          <ac:chgData name="Henrik Holmberg" userId="76569114-f45c-4636-b718-05c924cf3983" providerId="ADAL" clId="{D90654DA-56B7-44E2-98EC-1F671DD31123}" dt="2023-06-22T12:35:58.189" v="64" actId="22"/>
          <ac:picMkLst>
            <pc:docMk/>
            <pc:sldMk cId="703607203" sldId="266"/>
            <ac:picMk id="5" creationId="{5E6F7F8A-4B79-6F05-0AFE-7F46E528ACD4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2T12:43:15.895" v="68" actId="22"/>
        <pc:sldMkLst>
          <pc:docMk/>
          <pc:sldMk cId="1466439728" sldId="267"/>
        </pc:sldMkLst>
        <pc:spChg chg="del">
          <ac:chgData name="Henrik Holmberg" userId="76569114-f45c-4636-b718-05c924cf3983" providerId="ADAL" clId="{D90654DA-56B7-44E2-98EC-1F671DD31123}" dt="2023-06-22T12:43:14.888" v="67" actId="478"/>
          <ac:spMkLst>
            <pc:docMk/>
            <pc:sldMk cId="1466439728" sldId="267"/>
            <ac:spMk id="2" creationId="{1F6E6718-F6DC-DB39-8584-E6C2B9B7E88C}"/>
          </ac:spMkLst>
        </pc:spChg>
        <pc:spChg chg="del">
          <ac:chgData name="Henrik Holmberg" userId="76569114-f45c-4636-b718-05c924cf3983" providerId="ADAL" clId="{D90654DA-56B7-44E2-98EC-1F671DD31123}" dt="2023-06-22T12:43:13.361" v="66" actId="478"/>
          <ac:spMkLst>
            <pc:docMk/>
            <pc:sldMk cId="1466439728" sldId="267"/>
            <ac:spMk id="3" creationId="{21332F1C-E56C-E104-C906-AB071002FC60}"/>
          </ac:spMkLst>
        </pc:spChg>
        <pc:picChg chg="add">
          <ac:chgData name="Henrik Holmberg" userId="76569114-f45c-4636-b718-05c924cf3983" providerId="ADAL" clId="{D90654DA-56B7-44E2-98EC-1F671DD31123}" dt="2023-06-22T12:43:15.895" v="68" actId="22"/>
          <ac:picMkLst>
            <pc:docMk/>
            <pc:sldMk cId="1466439728" sldId="267"/>
            <ac:picMk id="5" creationId="{7DEDD76F-C772-C2B5-B841-AE1F8E1BD64F}"/>
          </ac:picMkLst>
        </pc:picChg>
      </pc:sldChg>
      <pc:sldChg chg="addSp new mod">
        <pc:chgData name="Henrik Holmberg" userId="76569114-f45c-4636-b718-05c924cf3983" providerId="ADAL" clId="{D90654DA-56B7-44E2-98EC-1F671DD31123}" dt="2023-06-22T13:18:01.036" v="70" actId="22"/>
        <pc:sldMkLst>
          <pc:docMk/>
          <pc:sldMk cId="1287876828" sldId="268"/>
        </pc:sldMkLst>
        <pc:picChg chg="add">
          <ac:chgData name="Henrik Holmberg" userId="76569114-f45c-4636-b718-05c924cf3983" providerId="ADAL" clId="{D90654DA-56B7-44E2-98EC-1F671DD31123}" dt="2023-06-22T13:18:01.036" v="70" actId="22"/>
          <ac:picMkLst>
            <pc:docMk/>
            <pc:sldMk cId="1287876828" sldId="268"/>
            <ac:picMk id="5" creationId="{85814475-FA68-4DB2-9AF1-FB784653806C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2T13:39:28.167" v="74" actId="22"/>
        <pc:sldMkLst>
          <pc:docMk/>
          <pc:sldMk cId="746782598" sldId="269"/>
        </pc:sldMkLst>
        <pc:spChg chg="del">
          <ac:chgData name="Henrik Holmberg" userId="76569114-f45c-4636-b718-05c924cf3983" providerId="ADAL" clId="{D90654DA-56B7-44E2-98EC-1F671DD31123}" dt="2023-06-22T13:39:26.065" v="73" actId="478"/>
          <ac:spMkLst>
            <pc:docMk/>
            <pc:sldMk cId="746782598" sldId="269"/>
            <ac:spMk id="2" creationId="{F7544CED-6E27-6B6D-F90E-CD4B21607EEC}"/>
          </ac:spMkLst>
        </pc:spChg>
        <pc:spChg chg="del">
          <ac:chgData name="Henrik Holmberg" userId="76569114-f45c-4636-b718-05c924cf3983" providerId="ADAL" clId="{D90654DA-56B7-44E2-98EC-1F671DD31123}" dt="2023-06-22T13:39:23.857" v="72" actId="478"/>
          <ac:spMkLst>
            <pc:docMk/>
            <pc:sldMk cId="746782598" sldId="269"/>
            <ac:spMk id="3" creationId="{19CA3E16-621C-037E-A380-DAAAB762A41A}"/>
          </ac:spMkLst>
        </pc:spChg>
        <pc:picChg chg="add">
          <ac:chgData name="Henrik Holmberg" userId="76569114-f45c-4636-b718-05c924cf3983" providerId="ADAL" clId="{D90654DA-56B7-44E2-98EC-1F671DD31123}" dt="2023-06-22T13:39:28.167" v="74" actId="22"/>
          <ac:picMkLst>
            <pc:docMk/>
            <pc:sldMk cId="746782598" sldId="269"/>
            <ac:picMk id="5" creationId="{03E9529D-1B55-1C14-3203-79A18032CA4A}"/>
          </ac:picMkLst>
        </pc:picChg>
      </pc:sldChg>
      <pc:sldChg chg="addSp delSp modSp new mod">
        <pc:chgData name="Henrik Holmberg" userId="76569114-f45c-4636-b718-05c924cf3983" providerId="ADAL" clId="{D90654DA-56B7-44E2-98EC-1F671DD31123}" dt="2023-06-22T21:58:06.271" v="80" actId="22"/>
        <pc:sldMkLst>
          <pc:docMk/>
          <pc:sldMk cId="3056583620" sldId="270"/>
        </pc:sldMkLst>
        <pc:spChg chg="del">
          <ac:chgData name="Henrik Holmberg" userId="76569114-f45c-4636-b718-05c924cf3983" providerId="ADAL" clId="{D90654DA-56B7-44E2-98EC-1F671DD31123}" dt="2023-06-22T21:58:04.620" v="79" actId="478"/>
          <ac:spMkLst>
            <pc:docMk/>
            <pc:sldMk cId="3056583620" sldId="270"/>
            <ac:spMk id="2" creationId="{7CBE95E2-E143-BDD1-5342-1A65631C76B5}"/>
          </ac:spMkLst>
        </pc:spChg>
        <pc:spChg chg="add del">
          <ac:chgData name="Henrik Holmberg" userId="76569114-f45c-4636-b718-05c924cf3983" providerId="ADAL" clId="{D90654DA-56B7-44E2-98EC-1F671DD31123}" dt="2023-06-22T21:58:02.146" v="78" actId="478"/>
          <ac:spMkLst>
            <pc:docMk/>
            <pc:sldMk cId="3056583620" sldId="270"/>
            <ac:spMk id="3" creationId="{F4384D4D-287F-FC5A-1C86-4D1AB7F1547A}"/>
          </ac:spMkLst>
        </pc:spChg>
        <pc:picChg chg="add del mod ord">
          <ac:chgData name="Henrik Holmberg" userId="76569114-f45c-4636-b718-05c924cf3983" providerId="ADAL" clId="{D90654DA-56B7-44E2-98EC-1F671DD31123}" dt="2023-06-22T21:57:59.805" v="77" actId="22"/>
          <ac:picMkLst>
            <pc:docMk/>
            <pc:sldMk cId="3056583620" sldId="270"/>
            <ac:picMk id="5" creationId="{D81CBD40-3A5E-A8E8-792A-5C1EA8268572}"/>
          </ac:picMkLst>
        </pc:picChg>
        <pc:picChg chg="add">
          <ac:chgData name="Henrik Holmberg" userId="76569114-f45c-4636-b718-05c924cf3983" providerId="ADAL" clId="{D90654DA-56B7-44E2-98EC-1F671DD31123}" dt="2023-06-22T21:58:06.271" v="80" actId="22"/>
          <ac:picMkLst>
            <pc:docMk/>
            <pc:sldMk cId="3056583620" sldId="270"/>
            <ac:picMk id="7" creationId="{48625133-BC73-D91E-64D2-3AEC3144C06A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2T21:59:28.524" v="84" actId="22"/>
        <pc:sldMkLst>
          <pc:docMk/>
          <pc:sldMk cId="1023929510" sldId="271"/>
        </pc:sldMkLst>
        <pc:spChg chg="del">
          <ac:chgData name="Henrik Holmberg" userId="76569114-f45c-4636-b718-05c924cf3983" providerId="ADAL" clId="{D90654DA-56B7-44E2-98EC-1F671DD31123}" dt="2023-06-22T21:59:26.800" v="83" actId="478"/>
          <ac:spMkLst>
            <pc:docMk/>
            <pc:sldMk cId="1023929510" sldId="271"/>
            <ac:spMk id="2" creationId="{C8F73599-1D5E-1493-6C67-84495DD24768}"/>
          </ac:spMkLst>
        </pc:spChg>
        <pc:spChg chg="del">
          <ac:chgData name="Henrik Holmberg" userId="76569114-f45c-4636-b718-05c924cf3983" providerId="ADAL" clId="{D90654DA-56B7-44E2-98EC-1F671DD31123}" dt="2023-06-22T21:59:24.717" v="82" actId="478"/>
          <ac:spMkLst>
            <pc:docMk/>
            <pc:sldMk cId="1023929510" sldId="271"/>
            <ac:spMk id="3" creationId="{74C34FBB-A847-9429-DE35-8EDC40424914}"/>
          </ac:spMkLst>
        </pc:spChg>
        <pc:picChg chg="add">
          <ac:chgData name="Henrik Holmberg" userId="76569114-f45c-4636-b718-05c924cf3983" providerId="ADAL" clId="{D90654DA-56B7-44E2-98EC-1F671DD31123}" dt="2023-06-22T21:59:28.524" v="84" actId="22"/>
          <ac:picMkLst>
            <pc:docMk/>
            <pc:sldMk cId="1023929510" sldId="271"/>
            <ac:picMk id="5" creationId="{DC1A8368-A1E8-A30A-D654-E3EB4A047554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3T07:35:25.875" v="88" actId="22"/>
        <pc:sldMkLst>
          <pc:docMk/>
          <pc:sldMk cId="1312665942" sldId="272"/>
        </pc:sldMkLst>
        <pc:spChg chg="del">
          <ac:chgData name="Henrik Holmberg" userId="76569114-f45c-4636-b718-05c924cf3983" providerId="ADAL" clId="{D90654DA-56B7-44E2-98EC-1F671DD31123}" dt="2023-06-23T07:35:24.842" v="87" actId="478"/>
          <ac:spMkLst>
            <pc:docMk/>
            <pc:sldMk cId="1312665942" sldId="272"/>
            <ac:spMk id="2" creationId="{5D92AA19-F06F-CAFA-4E09-59A8155517AD}"/>
          </ac:spMkLst>
        </pc:spChg>
        <pc:spChg chg="del">
          <ac:chgData name="Henrik Holmberg" userId="76569114-f45c-4636-b718-05c924cf3983" providerId="ADAL" clId="{D90654DA-56B7-44E2-98EC-1F671DD31123}" dt="2023-06-23T07:35:23.146" v="86" actId="478"/>
          <ac:spMkLst>
            <pc:docMk/>
            <pc:sldMk cId="1312665942" sldId="272"/>
            <ac:spMk id="3" creationId="{04C8C589-ACC5-FEF7-A677-3DBE22661E6B}"/>
          </ac:spMkLst>
        </pc:spChg>
        <pc:picChg chg="add">
          <ac:chgData name="Henrik Holmberg" userId="76569114-f45c-4636-b718-05c924cf3983" providerId="ADAL" clId="{D90654DA-56B7-44E2-98EC-1F671DD31123}" dt="2023-06-23T07:35:25.875" v="88" actId="22"/>
          <ac:picMkLst>
            <pc:docMk/>
            <pc:sldMk cId="1312665942" sldId="272"/>
            <ac:picMk id="5" creationId="{53EF41E9-F2ED-EBCC-48ED-D576510546DA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3T17:11:07.449" v="101" actId="22"/>
        <pc:sldMkLst>
          <pc:docMk/>
          <pc:sldMk cId="3394503064" sldId="273"/>
        </pc:sldMkLst>
        <pc:spChg chg="del">
          <ac:chgData name="Henrik Holmberg" userId="76569114-f45c-4636-b718-05c924cf3983" providerId="ADAL" clId="{D90654DA-56B7-44E2-98EC-1F671DD31123}" dt="2023-06-23T17:11:06.265" v="100" actId="478"/>
          <ac:spMkLst>
            <pc:docMk/>
            <pc:sldMk cId="3394503064" sldId="273"/>
            <ac:spMk id="2" creationId="{2AAD3E7A-3178-FE8A-68B6-4692480F6EA6}"/>
          </ac:spMkLst>
        </pc:spChg>
        <pc:spChg chg="del">
          <ac:chgData name="Henrik Holmberg" userId="76569114-f45c-4636-b718-05c924cf3983" providerId="ADAL" clId="{D90654DA-56B7-44E2-98EC-1F671DD31123}" dt="2023-06-23T17:11:04.971" v="99" actId="478"/>
          <ac:spMkLst>
            <pc:docMk/>
            <pc:sldMk cId="3394503064" sldId="273"/>
            <ac:spMk id="3" creationId="{0F89C821-59FB-681A-7B44-5D3164FC1C51}"/>
          </ac:spMkLst>
        </pc:spChg>
        <pc:picChg chg="add">
          <ac:chgData name="Henrik Holmberg" userId="76569114-f45c-4636-b718-05c924cf3983" providerId="ADAL" clId="{D90654DA-56B7-44E2-98EC-1F671DD31123}" dt="2023-06-23T17:11:07.449" v="101" actId="22"/>
          <ac:picMkLst>
            <pc:docMk/>
            <pc:sldMk cId="3394503064" sldId="273"/>
            <ac:picMk id="5" creationId="{6B269101-708A-8D7B-B3F6-4CFC9004C013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3T17:11:42.972" v="105" actId="22"/>
        <pc:sldMkLst>
          <pc:docMk/>
          <pc:sldMk cId="3400398684" sldId="274"/>
        </pc:sldMkLst>
        <pc:spChg chg="del">
          <ac:chgData name="Henrik Holmberg" userId="76569114-f45c-4636-b718-05c924cf3983" providerId="ADAL" clId="{D90654DA-56B7-44E2-98EC-1F671DD31123}" dt="2023-06-23T17:11:41.803" v="104" actId="478"/>
          <ac:spMkLst>
            <pc:docMk/>
            <pc:sldMk cId="3400398684" sldId="274"/>
            <ac:spMk id="2" creationId="{8233745A-EF06-D880-5C9E-A33767A4BE41}"/>
          </ac:spMkLst>
        </pc:spChg>
        <pc:spChg chg="del">
          <ac:chgData name="Henrik Holmberg" userId="76569114-f45c-4636-b718-05c924cf3983" providerId="ADAL" clId="{D90654DA-56B7-44E2-98EC-1F671DD31123}" dt="2023-06-23T17:11:40.688" v="103" actId="478"/>
          <ac:spMkLst>
            <pc:docMk/>
            <pc:sldMk cId="3400398684" sldId="274"/>
            <ac:spMk id="3" creationId="{54ED84E1-CC0D-A3A9-03B4-A33A2CC41C04}"/>
          </ac:spMkLst>
        </pc:spChg>
        <pc:picChg chg="add">
          <ac:chgData name="Henrik Holmberg" userId="76569114-f45c-4636-b718-05c924cf3983" providerId="ADAL" clId="{D90654DA-56B7-44E2-98EC-1F671DD31123}" dt="2023-06-23T17:11:42.972" v="105" actId="22"/>
          <ac:picMkLst>
            <pc:docMk/>
            <pc:sldMk cId="3400398684" sldId="274"/>
            <ac:picMk id="5" creationId="{5AA1A3A4-2F56-A35C-7D75-367E80EFC9C9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5T19:50:22.246" v="108" actId="22"/>
        <pc:sldMkLst>
          <pc:docMk/>
          <pc:sldMk cId="21942958" sldId="275"/>
        </pc:sldMkLst>
        <pc:spChg chg="del">
          <ac:chgData name="Henrik Holmberg" userId="76569114-f45c-4636-b718-05c924cf3983" providerId="ADAL" clId="{D90654DA-56B7-44E2-98EC-1F671DD31123}" dt="2023-06-25T19:50:20.587" v="107" actId="478"/>
          <ac:spMkLst>
            <pc:docMk/>
            <pc:sldMk cId="21942958" sldId="275"/>
            <ac:spMk id="3" creationId="{3AAA9D12-B700-C1D1-4E11-DC22CF8D637B}"/>
          </ac:spMkLst>
        </pc:spChg>
        <pc:picChg chg="add">
          <ac:chgData name="Henrik Holmberg" userId="76569114-f45c-4636-b718-05c924cf3983" providerId="ADAL" clId="{D90654DA-56B7-44E2-98EC-1F671DD31123}" dt="2023-06-25T19:50:22.246" v="108" actId="22"/>
          <ac:picMkLst>
            <pc:docMk/>
            <pc:sldMk cId="21942958" sldId="275"/>
            <ac:picMk id="5" creationId="{645A5532-0DF0-0C02-6CA3-0D746946AAF7}"/>
          </ac:picMkLst>
        </pc:picChg>
      </pc:sldChg>
      <pc:sldChg chg="addSp delSp new mod">
        <pc:chgData name="Henrik Holmberg" userId="76569114-f45c-4636-b718-05c924cf3983" providerId="ADAL" clId="{D90654DA-56B7-44E2-98EC-1F671DD31123}" dt="2023-06-26T09:35:40.122" v="112" actId="22"/>
        <pc:sldMkLst>
          <pc:docMk/>
          <pc:sldMk cId="3408172012" sldId="276"/>
        </pc:sldMkLst>
        <pc:spChg chg="del">
          <ac:chgData name="Henrik Holmberg" userId="76569114-f45c-4636-b718-05c924cf3983" providerId="ADAL" clId="{D90654DA-56B7-44E2-98EC-1F671DD31123}" dt="2023-06-26T09:35:39.091" v="111" actId="478"/>
          <ac:spMkLst>
            <pc:docMk/>
            <pc:sldMk cId="3408172012" sldId="276"/>
            <ac:spMk id="2" creationId="{95E2080F-11BC-1A12-2B9E-F9F87D186D56}"/>
          </ac:spMkLst>
        </pc:spChg>
        <pc:spChg chg="del">
          <ac:chgData name="Henrik Holmberg" userId="76569114-f45c-4636-b718-05c924cf3983" providerId="ADAL" clId="{D90654DA-56B7-44E2-98EC-1F671DD31123}" dt="2023-06-26T09:35:36.482" v="110" actId="478"/>
          <ac:spMkLst>
            <pc:docMk/>
            <pc:sldMk cId="3408172012" sldId="276"/>
            <ac:spMk id="3" creationId="{D5D7444F-8616-EDD8-2BD7-4B622B30B748}"/>
          </ac:spMkLst>
        </pc:spChg>
        <pc:picChg chg="add">
          <ac:chgData name="Henrik Holmberg" userId="76569114-f45c-4636-b718-05c924cf3983" providerId="ADAL" clId="{D90654DA-56B7-44E2-98EC-1F671DD31123}" dt="2023-06-26T09:35:40.122" v="112" actId="22"/>
          <ac:picMkLst>
            <pc:docMk/>
            <pc:sldMk cId="3408172012" sldId="276"/>
            <ac:picMk id="5" creationId="{A9DEFE7A-6FB2-582E-97E8-AB9344E38692}"/>
          </ac:picMkLst>
        </pc:picChg>
      </pc:sldChg>
      <pc:sldChg chg="addSp delSp modSp new mod">
        <pc:chgData name="Henrik Holmberg" userId="76569114-f45c-4636-b718-05c924cf3983" providerId="ADAL" clId="{D90654DA-56B7-44E2-98EC-1F671DD31123}" dt="2023-06-27T21:35:56.474" v="118" actId="1076"/>
        <pc:sldMkLst>
          <pc:docMk/>
          <pc:sldMk cId="2521431105" sldId="277"/>
        </pc:sldMkLst>
        <pc:spChg chg="del">
          <ac:chgData name="Henrik Holmberg" userId="76569114-f45c-4636-b718-05c924cf3983" providerId="ADAL" clId="{D90654DA-56B7-44E2-98EC-1F671DD31123}" dt="2023-06-27T10:13:36.830" v="116" actId="478"/>
          <ac:spMkLst>
            <pc:docMk/>
            <pc:sldMk cId="2521431105" sldId="277"/>
            <ac:spMk id="2" creationId="{02E6C073-9F46-C90D-F5B8-71E7102366AC}"/>
          </ac:spMkLst>
        </pc:spChg>
        <pc:spChg chg="del">
          <ac:chgData name="Henrik Holmberg" userId="76569114-f45c-4636-b718-05c924cf3983" providerId="ADAL" clId="{D90654DA-56B7-44E2-98EC-1F671DD31123}" dt="2023-06-27T10:13:35.357" v="115" actId="478"/>
          <ac:spMkLst>
            <pc:docMk/>
            <pc:sldMk cId="2521431105" sldId="277"/>
            <ac:spMk id="3" creationId="{44EEBDE1-1E8F-DED4-7096-E3CEBF6E73CC}"/>
          </ac:spMkLst>
        </pc:spChg>
        <pc:picChg chg="add mod">
          <ac:chgData name="Henrik Holmberg" userId="76569114-f45c-4636-b718-05c924cf3983" providerId="ADAL" clId="{D90654DA-56B7-44E2-98EC-1F671DD31123}" dt="2023-06-27T21:35:56.474" v="118" actId="1076"/>
          <ac:picMkLst>
            <pc:docMk/>
            <pc:sldMk cId="2521431105" sldId="277"/>
            <ac:picMk id="5" creationId="{E44C8480-7CEA-517E-80CB-8EF4984E404D}"/>
          </ac:picMkLst>
        </pc:picChg>
      </pc:sldChg>
    </pc:docChg>
  </pc:docChgLst>
  <pc:docChgLst>
    <pc:chgData name="Henrik Holmberg" userId="76569114-f45c-4636-b718-05c924cf3983" providerId="ADAL" clId="{67B433B8-3779-4555-97D0-EAA74F9C0738}"/>
    <pc:docChg chg="modSld">
      <pc:chgData name="Henrik Holmberg" userId="76569114-f45c-4636-b718-05c924cf3983" providerId="ADAL" clId="{67B433B8-3779-4555-97D0-EAA74F9C0738}" dt="2023-09-21T06:48:45.070" v="0" actId="1076"/>
      <pc:docMkLst>
        <pc:docMk/>
      </pc:docMkLst>
      <pc:sldChg chg="modSp mod">
        <pc:chgData name="Henrik Holmberg" userId="76569114-f45c-4636-b718-05c924cf3983" providerId="ADAL" clId="{67B433B8-3779-4555-97D0-EAA74F9C0738}" dt="2023-09-21T06:48:45.070" v="0" actId="1076"/>
        <pc:sldMkLst>
          <pc:docMk/>
          <pc:sldMk cId="3055150535" sldId="283"/>
        </pc:sldMkLst>
        <pc:picChg chg="mod">
          <ac:chgData name="Henrik Holmberg" userId="76569114-f45c-4636-b718-05c924cf3983" providerId="ADAL" clId="{67B433B8-3779-4555-97D0-EAA74F9C0738}" dt="2023-09-21T06:48:45.070" v="0" actId="1076"/>
          <ac:picMkLst>
            <pc:docMk/>
            <pc:sldMk cId="3055150535" sldId="283"/>
            <ac:picMk id="5" creationId="{4138B1BE-98AE-D572-83B7-589B6902DF59}"/>
          </ac:picMkLst>
        </pc:picChg>
      </pc:sldChg>
    </pc:docChg>
  </pc:docChgLst>
  <pc:docChgLst>
    <pc:chgData name="Henrik Holmberg" userId="76569114-f45c-4636-b718-05c924cf3983" providerId="ADAL" clId="{9ED8C6A5-4E44-4315-A2D7-5DD5B5151E27}"/>
    <pc:docChg chg="custSel addSld modSld">
      <pc:chgData name="Henrik Holmberg" userId="76569114-f45c-4636-b718-05c924cf3983" providerId="ADAL" clId="{9ED8C6A5-4E44-4315-A2D7-5DD5B5151E27}" dt="2023-09-12T07:13:48.744" v="10" actId="22"/>
      <pc:docMkLst>
        <pc:docMk/>
      </pc:docMkLst>
      <pc:sldChg chg="addSp delSp modSp new mod">
        <pc:chgData name="Henrik Holmberg" userId="76569114-f45c-4636-b718-05c924cf3983" providerId="ADAL" clId="{9ED8C6A5-4E44-4315-A2D7-5DD5B5151E27}" dt="2023-09-12T07:12:53.401" v="6" actId="1076"/>
        <pc:sldMkLst>
          <pc:docMk/>
          <pc:sldMk cId="1124058602" sldId="282"/>
        </pc:sldMkLst>
        <pc:spChg chg="del">
          <ac:chgData name="Henrik Holmberg" userId="76569114-f45c-4636-b718-05c924cf3983" providerId="ADAL" clId="{9ED8C6A5-4E44-4315-A2D7-5DD5B5151E27}" dt="2023-09-12T07:12:48.893" v="2" actId="478"/>
          <ac:spMkLst>
            <pc:docMk/>
            <pc:sldMk cId="1124058602" sldId="282"/>
            <ac:spMk id="2" creationId="{03D9FC8D-4EC1-8DCD-0EEE-66D597A1D1EC}"/>
          </ac:spMkLst>
        </pc:spChg>
        <pc:spChg chg="del">
          <ac:chgData name="Henrik Holmberg" userId="76569114-f45c-4636-b718-05c924cf3983" providerId="ADAL" clId="{9ED8C6A5-4E44-4315-A2D7-5DD5B5151E27}" dt="2023-09-12T07:12:48.270" v="1" actId="478"/>
          <ac:spMkLst>
            <pc:docMk/>
            <pc:sldMk cId="1124058602" sldId="282"/>
            <ac:spMk id="3" creationId="{5F62C3E2-7FD1-2FA3-640E-24BB0B4FB676}"/>
          </ac:spMkLst>
        </pc:spChg>
        <pc:picChg chg="add mod">
          <ac:chgData name="Henrik Holmberg" userId="76569114-f45c-4636-b718-05c924cf3983" providerId="ADAL" clId="{9ED8C6A5-4E44-4315-A2D7-5DD5B5151E27}" dt="2023-09-12T07:12:53.401" v="6" actId="1076"/>
          <ac:picMkLst>
            <pc:docMk/>
            <pc:sldMk cId="1124058602" sldId="282"/>
            <ac:picMk id="5" creationId="{C6204C2B-50FF-BE26-4D67-BD932C04CEC0}"/>
          </ac:picMkLst>
        </pc:picChg>
      </pc:sldChg>
      <pc:sldChg chg="addSp delSp new mod">
        <pc:chgData name="Henrik Holmberg" userId="76569114-f45c-4636-b718-05c924cf3983" providerId="ADAL" clId="{9ED8C6A5-4E44-4315-A2D7-5DD5B5151E27}" dt="2023-09-12T07:13:48.744" v="10" actId="22"/>
        <pc:sldMkLst>
          <pc:docMk/>
          <pc:sldMk cId="3055150535" sldId="283"/>
        </pc:sldMkLst>
        <pc:spChg chg="del">
          <ac:chgData name="Henrik Holmberg" userId="76569114-f45c-4636-b718-05c924cf3983" providerId="ADAL" clId="{9ED8C6A5-4E44-4315-A2D7-5DD5B5151E27}" dt="2023-09-12T07:13:47.654" v="9" actId="478"/>
          <ac:spMkLst>
            <pc:docMk/>
            <pc:sldMk cId="3055150535" sldId="283"/>
            <ac:spMk id="2" creationId="{CE3DB692-83AA-07FF-FC00-FCB252F1C40D}"/>
          </ac:spMkLst>
        </pc:spChg>
        <pc:spChg chg="del">
          <ac:chgData name="Henrik Holmberg" userId="76569114-f45c-4636-b718-05c924cf3983" providerId="ADAL" clId="{9ED8C6A5-4E44-4315-A2D7-5DD5B5151E27}" dt="2023-09-12T07:13:46.431" v="8" actId="478"/>
          <ac:spMkLst>
            <pc:docMk/>
            <pc:sldMk cId="3055150535" sldId="283"/>
            <ac:spMk id="3" creationId="{3D646525-022B-C553-1467-F35949B7C16E}"/>
          </ac:spMkLst>
        </pc:spChg>
        <pc:picChg chg="add">
          <ac:chgData name="Henrik Holmberg" userId="76569114-f45c-4636-b718-05c924cf3983" providerId="ADAL" clId="{9ED8C6A5-4E44-4315-A2D7-5DD5B5151E27}" dt="2023-09-12T07:13:48.744" v="10" actId="22"/>
          <ac:picMkLst>
            <pc:docMk/>
            <pc:sldMk cId="3055150535" sldId="283"/>
            <ac:picMk id="5" creationId="{4138B1BE-98AE-D572-83B7-589B6902DF5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3DAE6-E364-D8E7-9E78-959FE2271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09E43-A317-B9A6-6C1C-E20988D1D6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47D53-8E75-D319-6D9D-8E04F41D4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369C9-4742-5982-8E51-C32CCBE66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A63AD-B08A-4B8B-A446-DD981F04F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65175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4AF96-A4A6-5F96-4C03-8FB26C04E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6650B8-08D1-9711-997F-1941C078B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5B41B-DDCC-A9C7-06B3-46D4DC5A2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0D669-B799-8A86-82C3-B521F4241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F96AC-59CE-B5BB-DFFD-46060C737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88685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96BF07-EDE4-004F-5483-06CAD75A96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0A7D9A-A5E8-6EBE-666B-5D49ADC42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3C95F-0918-8ECE-EB1E-B68F2E75B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2218B-9FD0-9827-5E66-A1E3665EF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0FD353-D9CE-E492-5E0F-4CAFA0D83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77603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ABD53-80A8-0209-3681-B0B4E6619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BE000-9922-C326-298E-290C5437B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04F6A-D601-A7CE-1A39-F2D24091C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833B8-C26C-8C86-DF56-720C8B44C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79548-12DD-6F22-C3E9-EBBA62A07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0814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C52B8-2E5B-93D2-4C77-208A6CA5B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D5182-FFE6-4881-EEE6-8AC56E06D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5A3AE-A056-89FF-C147-9264F1145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369E8-F6EB-689D-4F89-95B7B2112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92246-7680-4FFC-39CC-94A04AA23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71555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F06D8-A996-AB4E-D995-6DACEADE2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C932A-BEB3-B2F1-788D-27EB33864E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688EA2-BAEC-4AE1-5B08-F4E80B9FF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3D9276-003A-4A1B-70B9-EF59C12BF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8D1D5-329F-40E2-E9CC-967E18458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1BE9-AACA-7CEA-F113-C8E5FE3FB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23835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8A7AC-421F-F00A-B37D-74832EA41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940B0-610C-3E71-6F0F-CD43EAB5B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184E29-6308-480C-302F-9B92560169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E3D881-E448-65D8-CE28-890DCAFAC0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BBD62-A34D-B228-F5E7-20579D62E2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A6F3C1-49CF-F0C7-A21B-A9AA5883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D14E8F-DDFC-E4A4-24AA-DAD11E996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7DE308-1B55-52A2-595B-ED37E6940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68939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CD968-229D-6559-702C-1EEC0F7C9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C7AB45-16BB-3590-D057-1E686338C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9019C4-C728-029F-D50E-EAAD91F17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EE511-10BB-A2A2-89BD-E628DEF8A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09128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E9980D-B0B1-2494-ED25-78AC40AC7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7DD854-9595-BB37-23DA-563E32306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5BBA9B-58CA-8A2B-15A5-EC5EC1D09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72225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70B16-ACAC-6518-8575-526C4533C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17D69-C0B7-537E-D5A3-0693411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8FE78-0DE5-8A18-D59C-AF5A9E2F06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B7B3F4-A52D-7FDF-384D-C683D0F82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6E146-979D-9F7C-6A3A-A8161FE3D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F1DA52-8E0A-A4F4-1610-C2A13FBF1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62202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B17BC-B6AF-1DCF-322A-1A2C2EA4B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ED72DA-728B-C0CB-1C82-CC0DF29AF1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071458-9B55-5185-C196-1049CB292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0839F7-009A-8C7B-683E-ECE4D4A98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16F70D-FDF5-F30C-4628-245B728B1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654939-6677-10CB-DA19-458FD6E35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22488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A20D1A-1632-5E8F-119B-2D9DDCBA7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7090E-3324-6974-1BF2-EEDD5B1AC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32869-D0EF-5AFB-7C9A-C29AF05D6B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8729B-9E46-4829-9A73-C238D46F79DB}" type="datetimeFigureOut">
              <a:rPr lang="nb-NO" smtClean="0"/>
              <a:t>21.09.2023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37CB0-0D57-3964-D02E-281C2F33D9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D9442-D01D-6F00-81B9-DA09985352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932823-F785-4C3C-BA16-B144EA41621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6006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6F006D-7F16-8D07-69B7-6674EB469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77" y="129654"/>
            <a:ext cx="8070814" cy="3605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52A567-0DE8-09CB-8F6D-E0D811400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88" y="3235230"/>
            <a:ext cx="4161928" cy="23712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D46A61-C715-C9C4-7C60-E603875A2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8515" y="3362411"/>
            <a:ext cx="4753476" cy="31418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59016F6-2654-57CB-5030-5B8F19E8569D}"/>
              </a:ext>
            </a:extLst>
          </p:cNvPr>
          <p:cNvSpPr txBox="1"/>
          <p:nvPr/>
        </p:nvSpPr>
        <p:spPr>
          <a:xfrm>
            <a:off x="8769937" y="775033"/>
            <a:ext cx="1655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ex738idw</a:t>
            </a:r>
          </a:p>
        </p:txBody>
      </p:sp>
    </p:spTree>
    <p:extLst>
      <p:ext uri="{BB962C8B-B14F-4D97-AF65-F5344CB8AC3E}">
        <p14:creationId xmlns:p14="http://schemas.microsoft.com/office/powerpoint/2010/main" val="4102683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9CBB33-25C7-5034-8357-462011CA3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853"/>
            <a:ext cx="12192000" cy="658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344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6F7F8A-4B79-6F05-0AFE-7F46E528A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99" y="0"/>
            <a:ext cx="120170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07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EDD76F-C772-C2B5-B841-AE1F8E1BD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1" y="0"/>
            <a:ext cx="121314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439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45BDF-C0EF-C94E-6DCF-7F7BB0941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17CB4-D706-9C74-1347-2E053E3EE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14475-FA68-4DB2-9AF1-FB7846538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9" y="0"/>
            <a:ext cx="116516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76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E9529D-1B55-1C14-3203-79A18032C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83"/>
            <a:ext cx="12192000" cy="684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782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8625133-BC73-D91E-64D2-3AEC3144C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22" y="0"/>
            <a:ext cx="114799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583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1A8368-A1E8-A30A-D654-E3EB4A047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32"/>
            <a:ext cx="12192000" cy="680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929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EF41E9-F2ED-EBCC-48ED-D57651054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10" y="0"/>
            <a:ext cx="120273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665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269101-708A-8D7B-B3F6-4CFC9004C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41" y="0"/>
            <a:ext cx="11929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03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A1A3A4-2F56-A35C-7D75-367E80EFC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2" y="0"/>
            <a:ext cx="12065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398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9C3784-BCD8-65E4-3C27-4F1FA600A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105" y="361666"/>
            <a:ext cx="10135755" cy="571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279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E8860-12D8-D267-BC26-67E85102B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A5532-0DF0-0C02-6CA3-0D746946A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031"/>
            <a:ext cx="12192000" cy="6753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DEFE7A-6FB2-582E-97E8-AB9344E38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23" y="0"/>
            <a:ext cx="119401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1720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4C8480-7CEA-517E-80CB-8EF4984E4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189" y="0"/>
            <a:ext cx="12192000" cy="658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4311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172C28-C696-0531-22A3-63A18D1B9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824"/>
            <a:ext cx="12192000" cy="672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55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99CE92-BB7A-3708-479E-55CDFE4DC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033"/>
            <a:ext cx="12192000" cy="6693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5986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F30020-EC14-3B89-3171-B347E8E88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11"/>
            <a:ext cx="12192000" cy="673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5319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A83097-2C78-172C-B592-7F97F689F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239"/>
            <a:ext cx="12192000" cy="658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719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204C2B-50FF-BE26-4D67-BD932C04C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754" y="322166"/>
            <a:ext cx="11018048" cy="621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586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38B1BE-98AE-D572-83B7-589B6902D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3" y="-31531"/>
            <a:ext cx="120795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150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671BEB-A354-139A-AA99-27CE5C4E7F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270" y="277241"/>
            <a:ext cx="11360953" cy="6408894"/>
          </a:xfrm>
        </p:spPr>
      </p:pic>
    </p:spTree>
    <p:extLst>
      <p:ext uri="{BB962C8B-B14F-4D97-AF65-F5344CB8AC3E}">
        <p14:creationId xmlns:p14="http://schemas.microsoft.com/office/powerpoint/2010/main" val="886973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A0FED0-5AEE-D54C-A317-D4F03D97E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78" y="0"/>
            <a:ext cx="118902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935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425A95-2BC6-F6F5-41A4-8EC33FE4D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13" y="0"/>
            <a:ext cx="119437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798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9F9373-44C1-DFED-923B-486C0D152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71" y="0"/>
            <a:ext cx="117152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88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5DBD16-B2D0-EE1D-1E13-10E5F6C90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75" y="0"/>
            <a:ext cx="117408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090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49DDF1-AB04-198C-242F-317026CCC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56" y="317843"/>
            <a:ext cx="11089943" cy="636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481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F1061-B656-FA39-6EAB-ADA2D67C5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37" y="163280"/>
            <a:ext cx="11486126" cy="653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947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Oppdragsdokument" ma:contentTypeID="0x0101006F958C9939ADD842A10FDCEC8CD3C7DA00CD9A58265121DD4384AE7379D6006476" ma:contentTypeVersion="15" ma:contentTypeDescription="Opprett et nytt dokument." ma:contentTypeScope="" ma:versionID="6c64a63b38d4d328a214a61e539bdf20">
  <xsd:schema xmlns:xsd="http://www.w3.org/2001/XMLSchema" xmlns:xs="http://www.w3.org/2001/XMLSchema" xmlns:p="http://schemas.microsoft.com/office/2006/metadata/properties" xmlns:ns2="d3bf84ee-c324-4f65-aa9a-8579abd17dbc" xmlns:ns3="79aba9b1-5fab-41da-81ca-9b24a0c107c2" targetNamespace="http://schemas.microsoft.com/office/2006/metadata/properties" ma:root="true" ma:fieldsID="3e265f5ea915d1a5f3ae43aa5823d17e" ns2:_="" ns3:_="">
    <xsd:import namespace="d3bf84ee-c324-4f65-aa9a-8579abd17dbc"/>
    <xsd:import namespace="79aba9b1-5fab-41da-81ca-9b24a0c107c2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2:ChannelName" minOccurs="0"/>
                <xsd:element ref="ns2:Dokumenttema" minOccurs="0"/>
                <xsd:element ref="ns2:Oppdragsnummer" minOccurs="0"/>
                <xsd:element ref="ns2:Revisjon" minOccurs="0"/>
                <xsd:element ref="ns2:RevisjonsDato" minOccurs="0"/>
                <xsd:element ref="ns3:Platform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lcf76f155ced4ddcb4097134ff3c332f" minOccurs="0"/>
                <xsd:element ref="ns2:TaxCatchAll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bf84ee-c324-4f65-aa9a-8579abd17dbc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kument-ID-verdi" ma:description="Verdien for dokument-IDen som er tilordnet elementet." ma:indexed="true" ma:internalName="_dlc_DocId" ma:readOnly="true">
      <xsd:simpleType>
        <xsd:restriction base="dms:Text"/>
      </xsd:simpleType>
    </xsd:element>
    <xsd:element name="_dlc_DocIdUrl" ma:index="9" nillable="true" ma:displayName="Dokument-ID" ma:description="Fast kobling til dokumente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Fast ID" ma:description="Behold IDen ved tillegging." ma:hidden="true" ma:internalName="_dlc_DocIdPersistId" ma:readOnly="true">
      <xsd:simpleType>
        <xsd:restriction base="dms:Boolean"/>
      </xsd:simpleType>
    </xsd:element>
    <xsd:element name="ChannelName" ma:index="11" nillable="true" ma:displayName="Kanal" ma:internalName="ChannelName" ma:readOnly="true">
      <xsd:simpleType>
        <xsd:restriction base="dms:Text"/>
      </xsd:simpleType>
    </xsd:element>
    <xsd:element name="Dokumenttema" ma:index="12" nillable="true" ma:displayName="Dokumenttema" ma:list="{5e89f3a4-b44b-455b-9849-a1daea26cb05}" ma:internalName="Dokumenttema" ma:showField="Title">
      <xsd:simpleType>
        <xsd:restriction base="dms:Lookup"/>
      </xsd:simpleType>
    </xsd:element>
    <xsd:element name="Oppdragsnummer" ma:index="13" nillable="true" ma:displayName="Oppdragsnummer" ma:internalName="Oppdragsnummer" ma:readOnly="true">
      <xsd:simpleType>
        <xsd:restriction base="dms:Text"/>
      </xsd:simpleType>
    </xsd:element>
    <xsd:element name="Revisjon" ma:index="14" nillable="true" ma:displayName="Revisjon" ma:internalName="Revisjon">
      <xsd:simpleType>
        <xsd:restriction base="dms:Text"/>
      </xsd:simpleType>
    </xsd:element>
    <xsd:element name="RevisjonsDato" ma:index="15" nillable="true" ma:displayName="RevisjonsDato" ma:format="DateOnly" ma:internalName="RevisjonsDato">
      <xsd:simpleType>
        <xsd:restriction base="dms:DateTime"/>
      </xsd:simpleType>
    </xsd:element>
    <xsd:element name="TaxCatchAll" ma:index="27" nillable="true" ma:displayName="Taxonomy Catch All Column" ma:hidden="true" ma:list="{b7a476ce-7c45-47d0-9050-c59871f30a48}" ma:internalName="TaxCatchAll" ma:showField="CatchAllData" ma:web="d3bf84ee-c324-4f65-aa9a-8579abd17db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aba9b1-5fab-41da-81ca-9b24a0c107c2" elementFormDefault="qualified">
    <xsd:import namespace="http://schemas.microsoft.com/office/2006/documentManagement/types"/>
    <xsd:import namespace="http://schemas.microsoft.com/office/infopath/2007/PartnerControls"/>
    <xsd:element name="Platform" ma:index="16" nillable="true" ma:displayName="Platform" ma:default="BikubeOnline" ma:internalName="Platform" ma:readOnly="true">
      <xsd:simpleType>
        <xsd:restriction base="dms:Text"/>
      </xsd:simpleType>
    </xsd:element>
    <xsd:element name="MediaServiceMetadata" ma:index="17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8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20" nillable="true" ma:displayName="Tags" ma:internalName="MediaServiceAutoTags" ma:readOnly="true">
      <xsd:simpleType>
        <xsd:restriction base="dms:Text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MediaServiceGenerationTime" ma:index="2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26" nillable="true" ma:taxonomy="true" ma:internalName="lcf76f155ced4ddcb4097134ff3c332f" ma:taxonomyFieldName="MediaServiceImageTags" ma:displayName="Bildemerkelapper" ma:readOnly="false" ma:fieldId="{5cf76f15-5ced-4ddc-b409-7134ff3c332f}" ma:taxonomyMulti="true" ma:sspId="ff417184-344c-4d90-ae70-67c9b7a9bf3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Dokument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kumenttema xmlns="d3bf84ee-c324-4f65-aa9a-8579abd17dbc" xsi:nil="true"/>
    <RevisjonsDato xmlns="d3bf84ee-c324-4f65-aa9a-8579abd17dbc" xsi:nil="true"/>
    <Revisjon xmlns="d3bf84ee-c324-4f65-aa9a-8579abd17dbc" xsi:nil="true"/>
    <Platform xmlns="79aba9b1-5fab-41da-81ca-9b24a0c107c2">BikubeOnline</Platform>
    <_dlc_DocId xmlns="d3bf84ee-c324-4f65-aa9a-8579abd17dbc">KTEQJE4WEQ3D-1041639327-233</_dlc_DocId>
    <_dlc_DocIdUrl xmlns="d3bf84ee-c324-4f65-aa9a-8579abd17dbc">
      <Url>https://asplanviak.sharepoint.com/sites/bikube-629324-02/_layouts/15/DocIdRedir.aspx?ID=KTEQJE4WEQ3D-1041639327-233</Url>
      <Description>KTEQJE4WEQ3D-1041639327-233</Description>
    </_dlc_DocIdUrl>
    <ChannelName xmlns="d3bf84ee-c324-4f65-aa9a-8579abd17dbc">General</ChannelName>
    <Oppdragsnummer xmlns="d3bf84ee-c324-4f65-aa9a-8579abd17dbc">629324-02</Oppdragsnummer>
    <lcf76f155ced4ddcb4097134ff3c332f xmlns="79aba9b1-5fab-41da-81ca-9b24a0c107c2">
      <Terms xmlns="http://schemas.microsoft.com/office/infopath/2007/PartnerControls"/>
    </lcf76f155ced4ddcb4097134ff3c332f>
    <TaxCatchAll xmlns="d3bf84ee-c324-4f65-aa9a-8579abd17dbc" xsi:nil="true"/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01C1DFA-D40E-430B-9AAF-AE34AF681F3F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8744595D-E70C-4D07-92D7-F66154FACA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3bf84ee-c324-4f65-aa9a-8579abd17dbc"/>
    <ds:schemaRef ds:uri="79aba9b1-5fab-41da-81ca-9b24a0c107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5D1600D-3D7C-4967-8D51-CE1C940842D5}">
  <ds:schemaRefs>
    <ds:schemaRef ds:uri="http://schemas.microsoft.com/office/2006/metadata/properties"/>
    <ds:schemaRef ds:uri="d3bf84ee-c324-4f65-aa9a-8579abd17dbc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79aba9b1-5fab-41da-81ca-9b24a0c107c2"/>
    <ds:schemaRef ds:uri="http://www.w3.org/XML/1998/namespace"/>
    <ds:schemaRef ds:uri="http://purl.org/dc/elements/1.1/"/>
  </ds:schemaRefs>
</ds:datastoreItem>
</file>

<file path=customXml/itemProps4.xml><?xml version="1.0" encoding="utf-8"?>
<ds:datastoreItem xmlns:ds="http://schemas.openxmlformats.org/officeDocument/2006/customXml" ds:itemID="{6F40046D-4F7D-4B51-B1F2-EC171626F7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6613</TotalTime>
  <Words>1</Words>
  <Application>Microsoft Office PowerPoint</Application>
  <PresentationFormat>Widescreen</PresentationFormat>
  <Paragraphs>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Asplan Viak 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Henrik Holmberg</dc:creator>
  <cp:lastModifiedBy>Henrik Holmberg</cp:lastModifiedBy>
  <cp:revision>1</cp:revision>
  <dcterms:created xsi:type="dcterms:W3CDTF">2023-06-20T06:52:00Z</dcterms:created>
  <dcterms:modified xsi:type="dcterms:W3CDTF">2023-09-21T06:48:55Z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0x0101006F958C9939ADD842A10FDCEC8CD3C7DA00CD9A58265121DD4384AE7379D6006476</vt:lpwstr>
  </property>
  <property fmtid="{D5CDD505-2E9C-101B-9397-08002B2CF9AE}" pid="3" name="_dlc_DocIdItemGuid">
    <vt:lpwstr>b2b9be65-6aeb-4403-a122-6894583fd5a7</vt:lpwstr>
  </property>
  <property fmtid="{D5CDD505-2E9C-101B-9397-08002B2CF9AE}" pid="4" name="MediaServiceImageTags">
    <vt:lpwstr/>
  </property>
</Properties>
</file>

<file path=docProps/thumbnail.jpeg>
</file>